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CB2A8-D571-2106-82C9-F4B4B4B79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8EAC5F-B56E-72EB-C682-F4CF6A737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C3DD8-EEB4-9207-1E44-8751F2516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C8887-A5D7-8857-3449-C0E69DF5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07CE7-6178-3D09-74F7-BEB35540F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8254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692C3-886F-9074-6BC3-11AEAA7FD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4ED4E-10C7-A920-082F-394FBADED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BBCCB-2DAC-7CDD-2945-6C74AA81C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3646A-D0A0-BED9-F0EA-6C8AFB883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2E35C-EE85-CC87-6E8C-3F8D3B89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286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52EC1-6274-E94A-91F5-2E6F255C5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24589-54D9-E3F6-1D8E-95A0B9684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40B4F-6A17-A43A-5942-9FE57974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4E91B-5A1D-A1CF-FCC2-AB99CC0F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7F6A3-F242-F405-6593-FDE7D490D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534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9164-49C1-8D09-06A0-5C5AD273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D4272-012C-5F48-59BA-E8E636BAE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16903-53EF-5528-ABE7-7776009B3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977A2-A5EF-FAE0-A318-A28ACE727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21C63-FB26-D5DF-CD89-59335E5C3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9BC26-1B69-17F6-4E7D-1CFFC24C7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08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456E-4DEC-9AD4-693B-A132C035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2F638-7F29-B785-4525-98FEAD6A5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8EEB6-0F3F-7E9F-DF06-32DFF15D3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DBF148-A0DE-528F-C3EA-5C5D8F72B7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FE39D4-268D-EC0E-6A4F-2F88CF3D77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A0D372-BF9C-0746-394A-C2497C9DD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55231-5CD1-508A-40B1-C317C04AF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826410-1BE3-3F18-71FA-494AEDA3C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062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70753-B8B7-87BC-7C21-A3DBE614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06D50-EA60-0B8C-6FB1-2687E9182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8477B2-A813-A9BA-9217-08C6EFE9F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EF149-0E14-4586-D2F3-D81AB2C99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817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9A5122-8B37-A7E2-3B7C-816AB0FEB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9A5B9B-64E1-00A7-FFC2-6E3E73CF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1CA00-979D-7ED1-8F12-13E272B22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397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0E0E7-8731-E702-83ED-C79AD21E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894CB-5C8F-7759-8DA4-2500B447C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60231-6B90-1574-9598-D2677582D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22CFE-ADC3-A0CB-B460-585AA647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C5312-5C33-BC39-F61E-5D3FB391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BCC90-A0A1-F235-6E9E-52CAC7CD4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730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777B9-1365-4F32-784F-4380CF23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DAC55F-0866-DB68-1CB6-DD413E409B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5389C-2937-FD62-77BD-AA2DCF23A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B7E16-D60E-0CCB-508D-0C064687E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F16E0-DE63-EE73-54E2-51B674CB2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6241-F288-CEC0-BB06-244118DE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578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52BFE-A168-80AF-21CC-5FCE6C1F0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7A2923-5ED5-61BE-57B3-9EB199978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DF560-C964-B751-F4B8-EA73EE8BF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434B4-4D0D-E300-E06D-9D0932DC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2C109-B81B-878C-D108-CB49852D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832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6FC6D3-7BE7-5A52-8BC6-752720CE90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9732F-10A7-71FA-0583-EA00CE29A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690E9-C112-4853-0183-1FFF6D9F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82908-0181-03EC-4479-DD5A2BE2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14247-290F-9E6D-1E03-22ACA522D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2968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D81000-BB57-3C59-B867-73D5788D9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19E2F-F01E-9FD2-F1AC-4E778A7C7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5B24B-8435-4E57-9708-DAC28EABB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A4A59B-0AF1-4F1D-89F5-5914AD18A416}" type="datetimeFigureOut">
              <a:rPr lang="it-IT" smtClean="0"/>
              <a:t>14/05/2025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172FD-5734-6138-FABC-CB63E0BC7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51861-1E48-64B5-97D4-C445ECEF7E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98E5E8-5E40-487C-8BB3-574D212C80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4656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18C121-3D40-4D43-994B-F7CDFEC0B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52" y="423401"/>
            <a:ext cx="10658114" cy="6434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49F66-3283-2BC9-FD59-B99162B36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250" y="1146523"/>
            <a:ext cx="2259500" cy="107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5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0D8631-C0ED-2CCC-70B0-BFEF0460C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680700"/>
            <a:ext cx="9570719" cy="564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121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23A712-E43B-1CDF-5B17-A00D31B0D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807" y="586324"/>
            <a:ext cx="10100385" cy="606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53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E28A65-19D1-D4DE-A52D-B685C498B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37468"/>
            <a:ext cx="10636459" cy="623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87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60F0EF-17C2-79EB-A043-99D6DAB39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880" y="476477"/>
            <a:ext cx="10383519" cy="618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87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22DEFD-15B9-69D7-D376-E7979A540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449826"/>
            <a:ext cx="10342879" cy="600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64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A0A0B2-F66F-BBAB-3BB5-B5443B8E3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80" y="435755"/>
            <a:ext cx="9946640" cy="58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63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2A9203-C647-E800-060C-EBE5092AA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12" y="236548"/>
            <a:ext cx="10262968" cy="628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77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DD5AA0-5C84-A686-C241-35491FE88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52186"/>
            <a:ext cx="10424160" cy="60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47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7784D9-1765-EBC4-899B-B7A06836C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80" y="346159"/>
            <a:ext cx="10505440" cy="616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80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E5FA5B-35C0-FF32-FF39-080F58D1E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14098"/>
            <a:ext cx="10533585" cy="612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50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F484D1-6A49-3677-AEC9-57195EE2E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492" y="2326640"/>
            <a:ext cx="3477165" cy="164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Fujifilm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Valentina Venturelli</dc:creator>
  <cp:lastModifiedBy>Sara Valentina Venturelli</cp:lastModifiedBy>
  <cp:revision>1</cp:revision>
  <dcterms:created xsi:type="dcterms:W3CDTF">2025-05-14T14:40:14Z</dcterms:created>
  <dcterms:modified xsi:type="dcterms:W3CDTF">2025-05-14T15:22:03Z</dcterms:modified>
</cp:coreProperties>
</file>